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Quattrocento Sans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jjNgWAf2779hBzq+vZDR/OC5OQ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Italic.fntdata"/><Relationship Id="rId11" Type="http://schemas.openxmlformats.org/officeDocument/2006/relationships/slide" Target="slides/slide7.xml"/><Relationship Id="rId22" Type="http://schemas.openxmlformats.org/officeDocument/2006/relationships/font" Target="fonts/Oswald-bold.fntdata"/><Relationship Id="rId10" Type="http://schemas.openxmlformats.org/officeDocument/2006/relationships/slide" Target="slides/slide6.xml"/><Relationship Id="rId21" Type="http://schemas.openxmlformats.org/officeDocument/2006/relationships/font" Target="fonts/Oswald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QuattrocentoSans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QuattrocentoSans-italic.fntdata"/><Relationship Id="rId6" Type="http://schemas.openxmlformats.org/officeDocument/2006/relationships/slide" Target="slides/slide2.xml"/><Relationship Id="rId18" Type="http://schemas.openxmlformats.org/officeDocument/2006/relationships/font" Target="fonts/Quattrocento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jp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7" name="Google Shape;29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7" name="Google Shape;30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6" name="Google Shape;33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4" name="Google Shape;2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0" name="Google Shape;28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7" name="Google Shape;28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lv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+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+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4318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200"/>
              <a:buChar char="+"/>
              <a:defRPr sz="3200"/>
            </a:lvl1pPr>
            <a:lvl2pPr indent="-4064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800"/>
              <a:buChar char="+"/>
              <a:defRPr sz="2800"/>
            </a:lvl2pPr>
            <a:lvl3pPr indent="-3810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400"/>
              <a:buChar char="+"/>
              <a:defRPr sz="2400"/>
            </a:lvl3pPr>
            <a:lvl4pPr indent="-355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Char char="+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Char char="+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7" name="Google Shape;7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12"/>
          <p:cNvSpPr/>
          <p:nvPr/>
        </p:nvSpPr>
        <p:spPr>
          <a:xfrm rot="10800000">
            <a:off x="692844" y="-3086"/>
            <a:ext cx="1326111" cy="597603"/>
          </a:xfrm>
          <a:custGeom>
            <a:rect b="b" l="l" r="r" t="t"/>
            <a:pathLst>
              <a:path extrusionOk="0" h="679363" w="1482102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2"/>
          <p:cNvSpPr/>
          <p:nvPr/>
        </p:nvSpPr>
        <p:spPr>
          <a:xfrm>
            <a:off x="10439256" y="6172200"/>
            <a:ext cx="1482102" cy="679363"/>
          </a:xfrm>
          <a:custGeom>
            <a:rect b="b" l="l" r="r" t="t"/>
            <a:pathLst>
              <a:path extrusionOk="0" h="679363" w="1482102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2"/>
          <p:cNvSpPr/>
          <p:nvPr/>
        </p:nvSpPr>
        <p:spPr>
          <a:xfrm>
            <a:off x="7977352" y="5197178"/>
            <a:ext cx="4211600" cy="1660822"/>
          </a:xfrm>
          <a:custGeom>
            <a:rect b="b" l="l" r="r" t="t"/>
            <a:pathLst>
              <a:path extrusionOk="0" h="1660822" w="4211600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10;p12"/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</p:grpSpPr>
        <p:sp>
          <p:nvSpPr>
            <p:cNvPr id="11" name="Google Shape;11;p12"/>
            <p:cNvSpPr/>
            <p:nvPr/>
          </p:nvSpPr>
          <p:spPr>
            <a:xfrm>
              <a:off x="4485988" y="924020"/>
              <a:ext cx="3296088" cy="5012722"/>
            </a:xfrm>
            <a:custGeom>
              <a:rect b="b" l="l" r="r" t="t"/>
              <a:pathLst>
                <a:path extrusionOk="0" h="5012722" w="3296088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2"/>
            <p:cNvSpPr/>
            <p:nvPr/>
          </p:nvSpPr>
          <p:spPr>
            <a:xfrm>
              <a:off x="4473129" y="923925"/>
              <a:ext cx="2977477" cy="4627149"/>
            </a:xfrm>
            <a:custGeom>
              <a:rect b="b" l="l" r="r" t="t"/>
              <a:pathLst>
                <a:path extrusionOk="0" h="4627149" w="2977477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2"/>
            <p:cNvSpPr/>
            <p:nvPr/>
          </p:nvSpPr>
          <p:spPr>
            <a:xfrm>
              <a:off x="4494561" y="923925"/>
              <a:ext cx="2356712" cy="4118991"/>
            </a:xfrm>
            <a:custGeom>
              <a:rect b="b" l="l" r="r" t="t"/>
              <a:pathLst>
                <a:path extrusionOk="0" h="4118991" w="2356712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2"/>
            <p:cNvSpPr/>
            <p:nvPr/>
          </p:nvSpPr>
          <p:spPr>
            <a:xfrm>
              <a:off x="4473129" y="923925"/>
              <a:ext cx="2059193" cy="3980116"/>
            </a:xfrm>
            <a:custGeom>
              <a:rect b="b" l="l" r="r" t="t"/>
              <a:pathLst>
                <a:path extrusionOk="0" h="3980116" w="2059193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2"/>
            <p:cNvSpPr/>
            <p:nvPr/>
          </p:nvSpPr>
          <p:spPr>
            <a:xfrm>
              <a:off x="4485131" y="1719357"/>
              <a:ext cx="743796" cy="2867501"/>
            </a:xfrm>
            <a:custGeom>
              <a:rect b="b" l="l" r="r" t="t"/>
              <a:pathLst>
                <a:path extrusionOk="0" h="2867501" w="743796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2"/>
            <p:cNvSpPr/>
            <p:nvPr/>
          </p:nvSpPr>
          <p:spPr>
            <a:xfrm>
              <a:off x="4473129" y="1912731"/>
              <a:ext cx="597294" cy="2543540"/>
            </a:xfrm>
            <a:custGeom>
              <a:rect b="b" l="l" r="r" t="t"/>
              <a:pathLst>
                <a:path extrusionOk="0" h="2543540" w="597294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2"/>
            <p:cNvSpPr/>
            <p:nvPr/>
          </p:nvSpPr>
          <p:spPr>
            <a:xfrm>
              <a:off x="4491417" y="2227197"/>
              <a:ext cx="389425" cy="2011236"/>
            </a:xfrm>
            <a:custGeom>
              <a:rect b="b" l="l" r="r" t="t"/>
              <a:pathLst>
                <a:path extrusionOk="0" h="2011236" w="389425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12"/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</p:grpSpPr>
        <p:sp>
          <p:nvSpPr>
            <p:cNvPr id="19" name="Google Shape;19;p12"/>
            <p:cNvSpPr/>
            <p:nvPr/>
          </p:nvSpPr>
          <p:spPr>
            <a:xfrm>
              <a:off x="4114800" y="1423987"/>
              <a:ext cx="3946874" cy="3989641"/>
            </a:xfrm>
            <a:custGeom>
              <a:rect b="b" l="l" r="r" t="t"/>
              <a:pathLst>
                <a:path extrusionOk="0" h="3989641" w="3946874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2"/>
            <p:cNvSpPr/>
            <p:nvPr/>
          </p:nvSpPr>
          <p:spPr>
            <a:xfrm>
              <a:off x="4395978" y="2441733"/>
              <a:ext cx="3665410" cy="2985611"/>
            </a:xfrm>
            <a:custGeom>
              <a:rect b="b" l="l" r="r" t="t"/>
              <a:pathLst>
                <a:path extrusionOk="0" h="2985611" w="3665410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2"/>
            <p:cNvSpPr/>
            <p:nvPr/>
          </p:nvSpPr>
          <p:spPr>
            <a:xfrm>
              <a:off x="7790402" y="5229700"/>
              <a:ext cx="285940" cy="199072"/>
            </a:xfrm>
            <a:custGeom>
              <a:rect b="b" l="l" r="r" t="t"/>
              <a:pathLst>
                <a:path extrusionOk="0" h="199072" w="285940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2"/>
            <p:cNvSpPr/>
            <p:nvPr/>
          </p:nvSpPr>
          <p:spPr>
            <a:xfrm>
              <a:off x="7393114" y="5049773"/>
              <a:ext cx="655796" cy="381190"/>
            </a:xfrm>
            <a:custGeom>
              <a:rect b="b" l="l" r="r" t="t"/>
              <a:pathLst>
                <a:path extrusionOk="0" h="381190" w="655796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2"/>
            <p:cNvSpPr/>
            <p:nvPr/>
          </p:nvSpPr>
          <p:spPr>
            <a:xfrm>
              <a:off x="5154072" y="3867816"/>
              <a:ext cx="2907315" cy="1544764"/>
            </a:xfrm>
            <a:custGeom>
              <a:rect b="b" l="l" r="r" t="t"/>
              <a:pathLst>
                <a:path extrusionOk="0" h="1544764" w="2907315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2"/>
            <p:cNvSpPr/>
            <p:nvPr/>
          </p:nvSpPr>
          <p:spPr>
            <a:xfrm>
              <a:off x="4907946" y="3479100"/>
              <a:ext cx="3168300" cy="1952434"/>
            </a:xfrm>
            <a:custGeom>
              <a:rect b="b" l="l" r="r" t="t"/>
              <a:pathLst>
                <a:path extrusionOk="0" h="1952434" w="3168300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2"/>
            <p:cNvSpPr/>
            <p:nvPr/>
          </p:nvSpPr>
          <p:spPr>
            <a:xfrm>
              <a:off x="4704778" y="2976752"/>
              <a:ext cx="3356800" cy="2452020"/>
            </a:xfrm>
            <a:custGeom>
              <a:rect b="b" l="l" r="r" t="t"/>
              <a:pathLst>
                <a:path extrusionOk="0" h="2452020" w="335680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74509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4064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venir"/>
              <a:buChar char="+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venir"/>
              <a:buChar char="+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venir"/>
              <a:buChar char="+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venir"/>
              <a:buChar char="+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venir"/>
              <a:buChar char="+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Google Shape;105;p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olored pencils inside a pencil holder which is on top of a wood table" id="107" name="Google Shape;107;p1"/>
          <p:cNvPicPr preferRelativeResize="0"/>
          <p:nvPr/>
        </p:nvPicPr>
        <p:blipFill rotWithShape="1">
          <a:blip r:embed="rId3">
            <a:alphaModFix amt="70000"/>
          </a:blip>
          <a:srcRect b="0" l="0" r="-1" t="15726"/>
          <a:stretch/>
        </p:blipFill>
        <p:spPr>
          <a:xfrm>
            <a:off x="24438" y="-10605"/>
            <a:ext cx="12188932" cy="685661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"/>
          <p:cNvSpPr txBox="1"/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88888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09" name="Google Shape;109;p1"/>
          <p:cNvGrpSpPr/>
          <p:nvPr/>
        </p:nvGrpSpPr>
        <p:grpSpPr>
          <a:xfrm>
            <a:off x="16931" y="14016"/>
            <a:ext cx="7904844" cy="6869917"/>
            <a:chOff x="3671791" y="1514475"/>
            <a:chExt cx="4402265" cy="3825906"/>
          </a:xfrm>
        </p:grpSpPr>
        <p:sp>
          <p:nvSpPr>
            <p:cNvPr id="110" name="Google Shape;110;p1"/>
            <p:cNvSpPr/>
            <p:nvPr/>
          </p:nvSpPr>
          <p:spPr>
            <a:xfrm>
              <a:off x="5595342" y="1540859"/>
              <a:ext cx="2478714" cy="3799522"/>
            </a:xfrm>
            <a:custGeom>
              <a:rect b="b" l="l" r="r" t="t"/>
              <a:pathLst>
                <a:path extrusionOk="0" h="3799522" w="2478714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71982" y="2388008"/>
              <a:ext cx="2302192" cy="2952373"/>
            </a:xfrm>
            <a:custGeom>
              <a:rect b="b" l="l" r="r" t="t"/>
              <a:pathLst>
                <a:path extrusionOk="0" h="2952373" w="2302192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2" name="Google Shape;112;p1"/>
            <p:cNvGrpSpPr/>
            <p:nvPr/>
          </p:nvGrpSpPr>
          <p:grpSpPr>
            <a:xfrm>
              <a:off x="3671791" y="3097027"/>
              <a:ext cx="1903571" cy="2224304"/>
              <a:chOff x="3671791" y="3097027"/>
              <a:chExt cx="1903571" cy="2224304"/>
            </a:xfrm>
          </p:grpSpPr>
          <p:sp>
            <p:nvSpPr>
              <p:cNvPr id="113" name="Google Shape;113;p1"/>
              <p:cNvSpPr/>
              <p:nvPr/>
            </p:nvSpPr>
            <p:spPr>
              <a:xfrm>
                <a:off x="3671791" y="3466048"/>
                <a:ext cx="1604295" cy="1847472"/>
              </a:xfrm>
              <a:custGeom>
                <a:rect b="b" l="l" r="r" t="t"/>
                <a:pathLst>
                  <a:path extrusionOk="0" h="1847472" w="1604295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24313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1"/>
              <p:cNvSpPr/>
              <p:nvPr/>
            </p:nvSpPr>
            <p:spPr>
              <a:xfrm>
                <a:off x="3683507" y="3153822"/>
                <a:ext cx="1223105" cy="1676495"/>
              </a:xfrm>
              <a:custGeom>
                <a:rect b="b" l="l" r="r" t="t"/>
                <a:pathLst>
                  <a:path extrusionOk="0" h="1676495" w="122310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24313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"/>
              <p:cNvSpPr/>
              <p:nvPr/>
            </p:nvSpPr>
            <p:spPr>
              <a:xfrm>
                <a:off x="4906517" y="3097027"/>
                <a:ext cx="668845" cy="2224304"/>
              </a:xfrm>
              <a:custGeom>
                <a:rect b="b" l="l" r="r" t="t"/>
                <a:pathLst>
                  <a:path extrusionOk="0" h="2224304" w="668845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24313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6" name="Google Shape;116;p1"/>
            <p:cNvSpPr/>
            <p:nvPr/>
          </p:nvSpPr>
          <p:spPr>
            <a:xfrm>
              <a:off x="3839145" y="4663452"/>
              <a:ext cx="1103852" cy="657879"/>
            </a:xfrm>
            <a:custGeom>
              <a:rect b="b" l="l" r="r" t="t"/>
              <a:pathLst>
                <a:path extrusionOk="0" h="657879" w="1103852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671887" y="1521047"/>
              <a:ext cx="1271168" cy="2861881"/>
            </a:xfrm>
            <a:custGeom>
              <a:rect b="b" l="l" r="r" t="t"/>
              <a:pathLst>
                <a:path extrusionOk="0" h="2861881" w="1271168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671887" y="1536477"/>
              <a:ext cx="919096" cy="2636139"/>
            </a:xfrm>
            <a:custGeom>
              <a:rect b="b" l="l" r="r" t="t"/>
              <a:pathLst>
                <a:path extrusionOk="0" h="2636139" w="919096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671887" y="1717738"/>
              <a:ext cx="625711" cy="2292381"/>
            </a:xfrm>
            <a:custGeom>
              <a:rect b="b" l="l" r="r" t="t"/>
              <a:pathLst>
                <a:path extrusionOk="0" h="2292381" w="62571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3671887" y="1951196"/>
              <a:ext cx="421548" cy="1865756"/>
            </a:xfrm>
            <a:custGeom>
              <a:rect b="b" l="l" r="r" t="t"/>
              <a:pathLst>
                <a:path extrusionOk="0" h="1865756" w="421548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3671887" y="2201418"/>
              <a:ext cx="286935" cy="1358264"/>
            </a:xfrm>
            <a:custGeom>
              <a:rect b="b" l="l" r="r" t="t"/>
              <a:pathLst>
                <a:path extrusionOk="0" h="1358264" w="286935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3671887" y="2482500"/>
              <a:ext cx="167300" cy="890873"/>
            </a:xfrm>
            <a:custGeom>
              <a:rect b="b" l="l" r="r" t="t"/>
              <a:pathLst>
                <a:path extrusionOk="0" h="890873" w="167300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4849272" y="1514475"/>
              <a:ext cx="3076098" cy="1677721"/>
            </a:xfrm>
            <a:custGeom>
              <a:rect b="b" l="l" r="r" t="t"/>
              <a:pathLst>
                <a:path extrusionOk="0" h="1677721" w="3076098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5159025" y="1548764"/>
              <a:ext cx="2607257" cy="1468691"/>
            </a:xfrm>
            <a:custGeom>
              <a:rect b="b" l="l" r="r" t="t"/>
              <a:pathLst>
                <a:path extrusionOk="0" h="1468691" w="2607257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5450204" y="1524380"/>
              <a:ext cx="2095685" cy="1175182"/>
            </a:xfrm>
            <a:custGeom>
              <a:rect b="b" l="l" r="r" t="t"/>
              <a:pathLst>
                <a:path extrusionOk="0" h="1175182" w="2095685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cap="rnd" cmpd="sng" w="9525">
              <a:solidFill>
                <a:schemeClr val="lt2">
                  <a:alpha val="24313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1"/>
          <p:cNvGrpSpPr/>
          <p:nvPr/>
        </p:nvGrpSpPr>
        <p:grpSpPr>
          <a:xfrm>
            <a:off x="7980400" y="3276653"/>
            <a:ext cx="4211759" cy="3581545"/>
            <a:chOff x="7980400" y="3276653"/>
            <a:chExt cx="4211759" cy="3581545"/>
          </a:xfrm>
        </p:grpSpPr>
        <p:grpSp>
          <p:nvGrpSpPr>
            <p:cNvPr id="127" name="Google Shape;127;p1"/>
            <p:cNvGrpSpPr/>
            <p:nvPr/>
          </p:nvGrpSpPr>
          <p:grpSpPr>
            <a:xfrm>
              <a:off x="8662821" y="3276653"/>
              <a:ext cx="3529338" cy="3581545"/>
              <a:chOff x="4114800" y="1423987"/>
              <a:chExt cx="3961542" cy="4007547"/>
            </a:xfrm>
          </p:grpSpPr>
          <p:sp>
            <p:nvSpPr>
              <p:cNvPr id="128" name="Google Shape;128;p1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rect b="b" l="l" r="r" t="t"/>
                <a:pathLst>
                  <a:path extrusionOk="0" h="3989641" w="3946874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1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rect b="b" l="l" r="r" t="t"/>
                <a:pathLst>
                  <a:path extrusionOk="0" h="2985611" w="3665410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rect b="b" l="l" r="r" t="t"/>
                <a:pathLst>
                  <a:path extrusionOk="0" h="199072" w="285940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rect b="b" l="l" r="r" t="t"/>
                <a:pathLst>
                  <a:path extrusionOk="0" h="381190" w="655796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rect b="b" l="l" r="r" t="t"/>
                <a:pathLst>
                  <a:path extrusionOk="0" h="1544764" w="2907315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rect b="b" l="l" r="r" t="t"/>
                <a:pathLst>
                  <a:path extrusionOk="0" h="1952434" w="3168300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1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rect b="b" l="l" r="r" t="t"/>
                <a:pathLst>
                  <a:path extrusionOk="0" h="2452020" w="335680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cap="rnd" cmpd="sng" w="9525">
                <a:solidFill>
                  <a:schemeClr val="lt2">
                    <a:alpha val="34510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5" name="Google Shape;135;p1"/>
            <p:cNvSpPr/>
            <p:nvPr/>
          </p:nvSpPr>
          <p:spPr>
            <a:xfrm>
              <a:off x="7980400" y="5197178"/>
              <a:ext cx="4211600" cy="1660822"/>
            </a:xfrm>
            <a:custGeom>
              <a:rect b="b" l="l" r="r" t="t"/>
              <a:pathLst>
                <a:path extrusionOk="0" h="1660822" w="4211600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1"/>
          <p:cNvSpPr txBox="1"/>
          <p:nvPr/>
        </p:nvSpPr>
        <p:spPr>
          <a:xfrm>
            <a:off x="-944809" y="847453"/>
            <a:ext cx="10191942" cy="31730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                  e-Project</a:t>
            </a:r>
            <a:br>
              <a:rPr b="1" i="0" lang="en-US" sz="7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b="1" i="0" lang="en-US" sz="7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                   Nextag</a:t>
            </a:r>
            <a:endParaRPr b="0" i="0" sz="7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9"/>
          <p:cNvSpPr txBox="1"/>
          <p:nvPr>
            <p:ph type="title"/>
          </p:nvPr>
        </p:nvSpPr>
        <p:spPr>
          <a:xfrm>
            <a:off x="4595812" y="136525"/>
            <a:ext cx="3000375" cy="815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Compare</a:t>
            </a:r>
            <a:endParaRPr/>
          </a:p>
        </p:txBody>
      </p:sp>
      <p:pic>
        <p:nvPicPr>
          <p:cNvPr id="300" name="Google Shape;30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4547" y="1088569"/>
            <a:ext cx="5001860" cy="2780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4547" y="4067938"/>
            <a:ext cx="5001860" cy="2650817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9"/>
          <p:cNvSpPr txBox="1"/>
          <p:nvPr/>
        </p:nvSpPr>
        <p:spPr>
          <a:xfrm>
            <a:off x="6451589" y="1390409"/>
            <a:ext cx="387191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this page you need to search and choose 2 products to compare.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9"/>
          <p:cNvSpPr txBox="1"/>
          <p:nvPr/>
        </p:nvSpPr>
        <p:spPr>
          <a:xfrm>
            <a:off x="6451589" y="2187177"/>
            <a:ext cx="361536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you press reset, everything will return to its original state, and a message will appear for about 1 second.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51589" y="4067937"/>
            <a:ext cx="5001860" cy="265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0" name="Google Shape;310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311" name="Google Shape;311;p10"/>
          <p:cNvGrpSpPr/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312" name="Google Shape;312;p10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19394" y="15241"/>
              <a:ext cx="2190406" cy="3331191"/>
            </a:xfrm>
            <a:custGeom>
              <a:rect b="b" l="l" r="r" t="t"/>
              <a:pathLst>
                <a:path extrusionOk="0" h="5012722" w="3296088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10849" y="15178"/>
              <a:ext cx="1978674" cy="3074959"/>
            </a:xfrm>
            <a:custGeom>
              <a:rect b="b" l="l" r="r" t="t"/>
              <a:pathLst>
                <a:path extrusionOk="0" h="4627149" w="2977477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25092" y="15178"/>
              <a:ext cx="1566146" cy="2737264"/>
            </a:xfrm>
            <a:custGeom>
              <a:rect b="b" l="l" r="r" t="t"/>
              <a:pathLst>
                <a:path extrusionOk="0" h="4118991" w="2356712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10849" y="15178"/>
              <a:ext cx="1368431" cy="2644975"/>
            </a:xfrm>
            <a:custGeom>
              <a:rect b="b" l="l" r="r" t="t"/>
              <a:pathLst>
                <a:path extrusionOk="0" h="3980116" w="2059193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0"/>
            <p:cNvSpPr/>
            <p:nvPr/>
          </p:nvSpPr>
          <p:spPr>
            <a:xfrm>
              <a:off x="18825" y="543780"/>
              <a:ext cx="494287" cy="1905590"/>
            </a:xfrm>
            <a:custGeom>
              <a:rect b="b" l="l" r="r" t="t"/>
              <a:pathLst>
                <a:path extrusionOk="0" h="2867501" w="743796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0"/>
            <p:cNvSpPr/>
            <p:nvPr/>
          </p:nvSpPr>
          <p:spPr>
            <a:xfrm>
              <a:off x="10849" y="672286"/>
              <a:ext cx="396930" cy="1690303"/>
            </a:xfrm>
            <a:custGeom>
              <a:rect b="b" l="l" r="r" t="t"/>
              <a:pathLst>
                <a:path extrusionOk="0" h="2543540" w="597294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23002" y="881264"/>
              <a:ext cx="258791" cy="1336561"/>
            </a:xfrm>
            <a:custGeom>
              <a:rect b="b" l="l" r="r" t="t"/>
              <a:pathLst>
                <a:path extrusionOk="0" h="2011236" w="389425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10"/>
          <p:cNvSpPr txBox="1"/>
          <p:nvPr>
            <p:ph type="title"/>
          </p:nvPr>
        </p:nvSpPr>
        <p:spPr>
          <a:xfrm>
            <a:off x="1216822" y="763312"/>
            <a:ext cx="3988369" cy="1240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Contact Us</a:t>
            </a:r>
            <a:endParaRPr/>
          </a:p>
        </p:txBody>
      </p:sp>
      <p:sp>
        <p:nvSpPr>
          <p:cNvPr id="321" name="Google Shape;321;p10"/>
          <p:cNvSpPr txBox="1"/>
          <p:nvPr/>
        </p:nvSpPr>
        <p:spPr>
          <a:xfrm>
            <a:off x="969647" y="2584185"/>
            <a:ext cx="3988200" cy="3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You can view the location displayed on GPS, and contact us by filling out the form below.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2" name="Google Shape;322;p10"/>
          <p:cNvGrpSpPr/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23" name="Google Shape;323;p10"/>
            <p:cNvSpPr/>
            <p:nvPr/>
          </p:nvSpPr>
          <p:spPr>
            <a:xfrm>
              <a:off x="10439256" y="6178637"/>
              <a:ext cx="1482102" cy="67936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324" name="Google Shape;324;p10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</p:grpSpPr>
          <p:sp>
            <p:nvSpPr>
              <p:cNvPr id="325" name="Google Shape;325;p10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rect b="b" l="l" r="r" t="t"/>
                <a:pathLst>
                  <a:path extrusionOk="0" h="3989641" w="3946874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0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rect b="b" l="l" r="r" t="t"/>
                <a:pathLst>
                  <a:path extrusionOk="0" h="2985611" w="3665410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0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rect b="b" l="l" r="r" t="t"/>
                <a:pathLst>
                  <a:path extrusionOk="0" h="199072" w="285940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10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rect b="b" l="l" r="r" t="t"/>
                <a:pathLst>
                  <a:path extrusionOk="0" h="381190" w="655796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10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rect b="b" l="l" r="r" t="t"/>
                <a:pathLst>
                  <a:path extrusionOk="0" h="1544764" w="2907315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10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rect b="b" l="l" r="r" t="t"/>
                <a:pathLst>
                  <a:path extrusionOk="0" h="1952434" w="3168300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10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rect b="b" l="l" r="r" t="t"/>
                <a:pathLst>
                  <a:path extrusionOk="0" h="2452020" w="335680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2" name="Google Shape;332;p10"/>
            <p:cNvSpPr/>
            <p:nvPr/>
          </p:nvSpPr>
          <p:spPr>
            <a:xfrm>
              <a:off x="7980400" y="5197178"/>
              <a:ext cx="4211600" cy="1660822"/>
            </a:xfrm>
            <a:custGeom>
              <a:rect b="b" l="l" r="r" t="t"/>
              <a:pathLst>
                <a:path extrusionOk="0" h="1660822" w="4211600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3" name="Google Shape;33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750" y="1398975"/>
            <a:ext cx="6952839" cy="35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1"/>
          <p:cNvSpPr txBox="1"/>
          <p:nvPr>
            <p:ph type="title"/>
          </p:nvPr>
        </p:nvSpPr>
        <p:spPr>
          <a:xfrm>
            <a:off x="1943100" y="2103437"/>
            <a:ext cx="875347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Oswald"/>
              <a:buNone/>
            </a:pPr>
            <a:r>
              <a:rPr lang="en-US" sz="12000">
                <a:latin typeface="Oswald"/>
                <a:ea typeface="Oswald"/>
                <a:cs typeface="Oswald"/>
                <a:sym typeface="Oswald"/>
              </a:rPr>
              <a:t>THANK YOU!</a:t>
            </a:r>
            <a:endParaRPr sz="1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43" name="Google Shape;143;p2"/>
          <p:cNvGrpSpPr/>
          <p:nvPr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144" name="Google Shape;144;p2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9394" y="15241"/>
              <a:ext cx="2190406" cy="3331191"/>
            </a:xfrm>
            <a:custGeom>
              <a:rect b="b" l="l" r="r" t="t"/>
              <a:pathLst>
                <a:path extrusionOk="0" h="5012722" w="3296088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0849" y="15178"/>
              <a:ext cx="1978674" cy="3074959"/>
            </a:xfrm>
            <a:custGeom>
              <a:rect b="b" l="l" r="r" t="t"/>
              <a:pathLst>
                <a:path extrusionOk="0" h="4627149" w="2977477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5092" y="15178"/>
              <a:ext cx="1566146" cy="2737264"/>
            </a:xfrm>
            <a:custGeom>
              <a:rect b="b" l="l" r="r" t="t"/>
              <a:pathLst>
                <a:path extrusionOk="0" h="4118991" w="2356712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0849" y="15178"/>
              <a:ext cx="1368431" cy="2644975"/>
            </a:xfrm>
            <a:custGeom>
              <a:rect b="b" l="l" r="r" t="t"/>
              <a:pathLst>
                <a:path extrusionOk="0" h="3980116" w="2059193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8825" y="543780"/>
              <a:ext cx="494287" cy="1905590"/>
            </a:xfrm>
            <a:custGeom>
              <a:rect b="b" l="l" r="r" t="t"/>
              <a:pathLst>
                <a:path extrusionOk="0" h="2867501" w="743796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0849" y="672286"/>
              <a:ext cx="396930" cy="1690303"/>
            </a:xfrm>
            <a:custGeom>
              <a:rect b="b" l="l" r="r" t="t"/>
              <a:pathLst>
                <a:path extrusionOk="0" h="2543540" w="597294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3002" y="881264"/>
              <a:ext cx="258791" cy="1336561"/>
            </a:xfrm>
            <a:custGeom>
              <a:rect b="b" l="l" r="r" t="t"/>
              <a:pathLst>
                <a:path extrusionOk="0" h="2011236" w="389425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" name="Google Shape;152;p2"/>
          <p:cNvSpPr txBox="1"/>
          <p:nvPr>
            <p:ph type="title"/>
          </p:nvPr>
        </p:nvSpPr>
        <p:spPr>
          <a:xfrm>
            <a:off x="1209441" y="297258"/>
            <a:ext cx="9782566" cy="14251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Team Member</a:t>
            </a:r>
            <a:endParaRPr/>
          </a:p>
        </p:txBody>
      </p:sp>
      <p:grpSp>
        <p:nvGrpSpPr>
          <p:cNvPr id="153" name="Google Shape;153;p2"/>
          <p:cNvGrpSpPr/>
          <p:nvPr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154" name="Google Shape;154;p2"/>
            <p:cNvGrpSpPr/>
            <p:nvPr/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</p:grpSpPr>
          <p:sp>
            <p:nvSpPr>
              <p:cNvPr id="155" name="Google Shape;155;p2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rect b="b" l="l" r="r" t="t"/>
                <a:pathLst>
                  <a:path extrusionOk="0" h="3989641" w="3946874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rect b="b" l="l" r="r" t="t"/>
                <a:pathLst>
                  <a:path extrusionOk="0" h="2985611" w="3665410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rect b="b" l="l" r="r" t="t"/>
                <a:pathLst>
                  <a:path extrusionOk="0" h="199072" w="285940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rect b="b" l="l" r="r" t="t"/>
                <a:pathLst>
                  <a:path extrusionOk="0" h="381190" w="655796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rect b="b" l="l" r="r" t="t"/>
                <a:pathLst>
                  <a:path extrusionOk="0" h="1544764" w="2907315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rect b="b" l="l" r="r" t="t"/>
                <a:pathLst>
                  <a:path extrusionOk="0" h="1952434" w="3168300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rect b="b" l="l" r="r" t="t"/>
                <a:pathLst>
                  <a:path extrusionOk="0" h="2452020" w="335680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2" name="Google Shape;162;p2"/>
            <p:cNvSpPr/>
            <p:nvPr/>
          </p:nvSpPr>
          <p:spPr>
            <a:xfrm>
              <a:off x="7980400" y="5197178"/>
              <a:ext cx="4211600" cy="1660822"/>
            </a:xfrm>
            <a:custGeom>
              <a:rect b="b" l="l" r="r" t="t"/>
              <a:pathLst>
                <a:path extrusionOk="0" h="1660822" w="4211600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Google Shape;163;p2"/>
          <p:cNvSpPr txBox="1"/>
          <p:nvPr/>
        </p:nvSpPr>
        <p:spPr>
          <a:xfrm>
            <a:off x="1209375" y="5358200"/>
            <a:ext cx="9782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MENTOR: Nguyễn Duy Hoàng 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2886716" y="1710951"/>
            <a:ext cx="5088300" cy="3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Nguyễn Thanh </a:t>
            </a:r>
            <a:r>
              <a:rPr b="1" lang="en-US" sz="3200">
                <a:solidFill>
                  <a:schemeClr val="dk1"/>
                </a:solidFill>
              </a:rPr>
              <a:t>Vân</a:t>
            </a: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Bạch Ngọc Anh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Nguyễn Thanh Phong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Nguyễn Quốc Khánh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AutoNum type="arabicPeriod"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Nghiêm Thái Vũ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97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 sz="4400">
                <a:latin typeface="Oswald"/>
                <a:ea typeface="Oswald"/>
                <a:cs typeface="Oswald"/>
                <a:sym typeface="Oswald"/>
              </a:rPr>
              <a:t>Introduction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70" name="Google Shape;170;p3"/>
          <p:cNvGrpSpPr/>
          <p:nvPr/>
        </p:nvGrpSpPr>
        <p:grpSpPr>
          <a:xfrm>
            <a:off x="920813" y="3552671"/>
            <a:ext cx="10350373" cy="897246"/>
            <a:chOff x="82613" y="1727046"/>
            <a:chExt cx="10350373" cy="897246"/>
          </a:xfrm>
        </p:grpSpPr>
        <p:sp>
          <p:nvSpPr>
            <p:cNvPr id="171" name="Google Shape;171;p3"/>
            <p:cNvSpPr/>
            <p:nvPr/>
          </p:nvSpPr>
          <p:spPr>
            <a:xfrm>
              <a:off x="82613" y="1727046"/>
              <a:ext cx="897246" cy="897246"/>
            </a:xfrm>
            <a:prstGeom prst="ellipse">
              <a:avLst/>
            </a:prstGeom>
            <a:solidFill>
              <a:srgbClr val="F5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71034" y="1915467"/>
              <a:ext cx="520402" cy="52040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172126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"/>
            <p:cNvSpPr txBox="1"/>
            <p:nvPr/>
          </p:nvSpPr>
          <p:spPr>
            <a:xfrm>
              <a:off x="1172126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The IT industry demands rapid learning, skill upgrades, and practical application. Busy schedules, remote locations, and limited time slots hinder implementation. Thus, a laddered approach is necessary for effective application of concepts.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655575" y="1727046"/>
              <a:ext cx="897246" cy="897246"/>
            </a:xfrm>
            <a:prstGeom prst="ellipse">
              <a:avLst/>
            </a:prstGeom>
            <a:solidFill>
              <a:srgbClr val="F5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43996" y="1915467"/>
              <a:ext cx="520402" cy="52040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745088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"/>
            <p:cNvSpPr txBox="1"/>
            <p:nvPr/>
          </p:nvSpPr>
          <p:spPr>
            <a:xfrm>
              <a:off x="4745088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Students face challenges in keeping up with the rapidly changing field of IT due to their busy schedules. Technology plays a crucial role in addressing this need by providing integrated and real-time applications.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7228536" y="1727046"/>
              <a:ext cx="897246" cy="897246"/>
            </a:xfrm>
            <a:prstGeom prst="ellipse">
              <a:avLst/>
            </a:prstGeom>
            <a:solidFill>
              <a:srgbClr val="F5C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7416958" y="1915467"/>
              <a:ext cx="520402" cy="52040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8318049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"/>
            <p:cNvSpPr txBox="1"/>
            <p:nvPr/>
          </p:nvSpPr>
          <p:spPr>
            <a:xfrm>
              <a:off x="8318049" y="1727046"/>
              <a:ext cx="2114937" cy="8972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At Aptech, we aim to revolutionize education with a live and synchronous eProject learning environment, leveraging technology for an immersive learning experience.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8" name="Google Shape;188;p4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89" name="Google Shape;189;p4"/>
          <p:cNvGrpSpPr/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90" name="Google Shape;190;p4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19394" y="15241"/>
              <a:ext cx="2190406" cy="3331191"/>
            </a:xfrm>
            <a:custGeom>
              <a:rect b="b" l="l" r="r" t="t"/>
              <a:pathLst>
                <a:path extrusionOk="0" h="5012722" w="3296088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10849" y="15178"/>
              <a:ext cx="1978674" cy="3074959"/>
            </a:xfrm>
            <a:custGeom>
              <a:rect b="b" l="l" r="r" t="t"/>
              <a:pathLst>
                <a:path extrusionOk="0" h="4627149" w="2977477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25092" y="15178"/>
              <a:ext cx="1566146" cy="2737264"/>
            </a:xfrm>
            <a:custGeom>
              <a:rect b="b" l="l" r="r" t="t"/>
              <a:pathLst>
                <a:path extrusionOk="0" h="4118991" w="2356712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10849" y="15178"/>
              <a:ext cx="1368431" cy="2644975"/>
            </a:xfrm>
            <a:custGeom>
              <a:rect b="b" l="l" r="r" t="t"/>
              <a:pathLst>
                <a:path extrusionOk="0" h="3980116" w="2059193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18825" y="543780"/>
              <a:ext cx="494287" cy="1905590"/>
            </a:xfrm>
            <a:custGeom>
              <a:rect b="b" l="l" r="r" t="t"/>
              <a:pathLst>
                <a:path extrusionOk="0" h="2867501" w="743796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10849" y="672286"/>
              <a:ext cx="396930" cy="1690303"/>
            </a:xfrm>
            <a:custGeom>
              <a:rect b="b" l="l" r="r" t="t"/>
              <a:pathLst>
                <a:path extrusionOk="0" h="2543540" w="597294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3002" y="881264"/>
              <a:ext cx="258791" cy="1336561"/>
            </a:xfrm>
            <a:custGeom>
              <a:rect b="b" l="l" r="r" t="t"/>
              <a:pathLst>
                <a:path extrusionOk="0" h="2011236" w="389425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4"/>
          <p:cNvSpPr txBox="1"/>
          <p:nvPr>
            <p:ph type="title"/>
          </p:nvPr>
        </p:nvSpPr>
        <p:spPr>
          <a:xfrm>
            <a:off x="1198182" y="559813"/>
            <a:ext cx="3988500" cy="22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Oswald"/>
              <a:buNone/>
            </a:pPr>
            <a:r>
              <a:rPr lang="en-US" sz="3700">
                <a:latin typeface="Oswald"/>
                <a:ea typeface="Oswald"/>
                <a:cs typeface="Oswald"/>
                <a:sym typeface="Oswald"/>
              </a:rPr>
              <a:t>TECHNOLOGY</a:t>
            </a:r>
            <a:endParaRPr sz="37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9" name="Google Shape;199;p4"/>
          <p:cNvSpPr txBox="1"/>
          <p:nvPr>
            <p:ph idx="1" type="body"/>
          </p:nvPr>
        </p:nvSpPr>
        <p:spPr>
          <a:xfrm>
            <a:off x="1176817" y="2223033"/>
            <a:ext cx="3988112" cy="31576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lnSpcReduction="10000"/>
          </a:bodyPr>
          <a:lstStyle/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HTML</a:t>
            </a:r>
            <a:endParaRPr/>
          </a:p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Css</a:t>
            </a:r>
            <a:endParaRPr/>
          </a:p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JavaScript</a:t>
            </a:r>
            <a:endParaRPr/>
          </a:p>
          <a:p>
            <a:pPr indent="-355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ReactJS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143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Web Design" id="200" name="Google Shape;20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8067" y="567942"/>
            <a:ext cx="5716862" cy="57168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1" name="Google Shape;201;p4"/>
          <p:cNvGrpSpPr/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02" name="Google Shape;202;p4"/>
            <p:cNvSpPr/>
            <p:nvPr/>
          </p:nvSpPr>
          <p:spPr>
            <a:xfrm>
              <a:off x="10439256" y="6178637"/>
              <a:ext cx="1482102" cy="67936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203" name="Google Shape;203;p4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</p:grpSpPr>
          <p:sp>
            <p:nvSpPr>
              <p:cNvPr id="204" name="Google Shape;204;p4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rect b="b" l="l" r="r" t="t"/>
                <a:pathLst>
                  <a:path extrusionOk="0" h="3989641" w="3946874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rect b="b" l="l" r="r" t="t"/>
                <a:pathLst>
                  <a:path extrusionOk="0" h="2985611" w="3665410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rect b="b" l="l" r="r" t="t"/>
                <a:pathLst>
                  <a:path extrusionOk="0" h="199072" w="285940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rect b="b" l="l" r="r" t="t"/>
                <a:pathLst>
                  <a:path extrusionOk="0" h="381190" w="655796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rect b="b" l="l" r="r" t="t"/>
                <a:pathLst>
                  <a:path extrusionOk="0" h="1544764" w="2907315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rect b="b" l="l" r="r" t="t"/>
                <a:pathLst>
                  <a:path extrusionOk="0" h="1952434" w="3168300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rect b="b" l="l" r="r" t="t"/>
                <a:pathLst>
                  <a:path extrusionOk="0" h="2452020" w="335680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1" name="Google Shape;211;p4"/>
            <p:cNvSpPr/>
            <p:nvPr/>
          </p:nvSpPr>
          <p:spPr>
            <a:xfrm>
              <a:off x="7980400" y="5197178"/>
              <a:ext cx="4211600" cy="1660822"/>
            </a:xfrm>
            <a:custGeom>
              <a:rect b="b" l="l" r="r" t="t"/>
              <a:pathLst>
                <a:path extrusionOk="0" h="1660822" w="4211600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/>
          <p:nvPr>
            <p:ph type="title"/>
          </p:nvPr>
        </p:nvSpPr>
        <p:spPr>
          <a:xfrm>
            <a:off x="2580641" y="195104"/>
            <a:ext cx="2612923" cy="71888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-US" sz="4800">
                <a:latin typeface="Oswald"/>
                <a:ea typeface="Oswald"/>
                <a:cs typeface="Oswald"/>
                <a:sym typeface="Oswald"/>
              </a:rPr>
              <a:t>Site Map</a:t>
            </a:r>
            <a:endParaRPr/>
          </a:p>
        </p:txBody>
      </p:sp>
      <p:sp>
        <p:nvSpPr>
          <p:cNvPr id="217" name="Google Shape;217;p24"/>
          <p:cNvSpPr/>
          <p:nvPr/>
        </p:nvSpPr>
        <p:spPr>
          <a:xfrm>
            <a:off x="5622413" y="686619"/>
            <a:ext cx="1828800" cy="1052052"/>
          </a:xfrm>
          <a:prstGeom prst="ellipse">
            <a:avLst/>
          </a:prstGeom>
          <a:solidFill>
            <a:srgbClr val="2D1B69"/>
          </a:solidFill>
          <a:ln cap="flat" cmpd="sng" w="25400">
            <a:solidFill>
              <a:srgbClr val="2D1B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Website</a:t>
            </a:r>
            <a:endParaRPr/>
          </a:p>
        </p:txBody>
      </p:sp>
      <p:sp>
        <p:nvSpPr>
          <p:cNvPr id="218" name="Google Shape;218;p24"/>
          <p:cNvSpPr/>
          <p:nvPr/>
        </p:nvSpPr>
        <p:spPr>
          <a:xfrm>
            <a:off x="2643239" y="2552288"/>
            <a:ext cx="1317523" cy="648929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>
            <a:off x="4532256" y="2575639"/>
            <a:ext cx="1710814" cy="648929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Product</a:t>
            </a:r>
            <a:endParaRPr/>
          </a:p>
        </p:txBody>
      </p:sp>
      <p:sp>
        <p:nvSpPr>
          <p:cNvPr id="220" name="Google Shape;220;p24"/>
          <p:cNvSpPr/>
          <p:nvPr/>
        </p:nvSpPr>
        <p:spPr>
          <a:xfrm>
            <a:off x="7008759" y="2552287"/>
            <a:ext cx="1317523" cy="648929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Compare</a:t>
            </a:r>
            <a:endParaRPr/>
          </a:p>
        </p:txBody>
      </p:sp>
      <p:sp>
        <p:nvSpPr>
          <p:cNvPr id="221" name="Google Shape;221;p24"/>
          <p:cNvSpPr/>
          <p:nvPr/>
        </p:nvSpPr>
        <p:spPr>
          <a:xfrm>
            <a:off x="9091970" y="2552286"/>
            <a:ext cx="2016839" cy="648929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 Us</a:t>
            </a:r>
            <a:endParaRPr/>
          </a:p>
        </p:txBody>
      </p:sp>
      <p:cxnSp>
        <p:nvCxnSpPr>
          <p:cNvPr id="222" name="Google Shape;222;p24"/>
          <p:cNvCxnSpPr>
            <a:stCxn id="217" idx="4"/>
            <a:endCxn id="219" idx="0"/>
          </p:cNvCxnSpPr>
          <p:nvPr/>
        </p:nvCxnSpPr>
        <p:spPr>
          <a:xfrm flipH="1">
            <a:off x="5387813" y="1738671"/>
            <a:ext cx="1149000" cy="8370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3" name="Google Shape;223;p24"/>
          <p:cNvCxnSpPr>
            <a:stCxn id="217" idx="4"/>
            <a:endCxn id="218" idx="0"/>
          </p:cNvCxnSpPr>
          <p:nvPr/>
        </p:nvCxnSpPr>
        <p:spPr>
          <a:xfrm flipH="1">
            <a:off x="3301913" y="1738671"/>
            <a:ext cx="3234900" cy="8136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4" name="Google Shape;224;p24"/>
          <p:cNvCxnSpPr>
            <a:stCxn id="217" idx="4"/>
            <a:endCxn id="220" idx="0"/>
          </p:cNvCxnSpPr>
          <p:nvPr/>
        </p:nvCxnSpPr>
        <p:spPr>
          <a:xfrm>
            <a:off x="6536813" y="1738671"/>
            <a:ext cx="1130700" cy="8136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5" name="Google Shape;225;p24"/>
          <p:cNvCxnSpPr>
            <a:stCxn id="217" idx="4"/>
            <a:endCxn id="221" idx="0"/>
          </p:cNvCxnSpPr>
          <p:nvPr/>
        </p:nvCxnSpPr>
        <p:spPr>
          <a:xfrm>
            <a:off x="6536813" y="1738671"/>
            <a:ext cx="3563700" cy="8136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6" name="Google Shape;226;p24"/>
          <p:cNvSpPr/>
          <p:nvPr/>
        </p:nvSpPr>
        <p:spPr>
          <a:xfrm>
            <a:off x="2751393" y="3849248"/>
            <a:ext cx="1101213" cy="64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Watch Now</a:t>
            </a:r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5259844" y="3400323"/>
            <a:ext cx="983226" cy="64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All Product</a:t>
            </a:r>
            <a:endParaRPr/>
          </a:p>
        </p:txBody>
      </p:sp>
      <p:sp>
        <p:nvSpPr>
          <p:cNvPr id="228" name="Google Shape;228;p24"/>
          <p:cNvSpPr/>
          <p:nvPr/>
        </p:nvSpPr>
        <p:spPr>
          <a:xfrm>
            <a:off x="5259844" y="4225007"/>
            <a:ext cx="983226" cy="64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Gucci</a:t>
            </a:r>
            <a:endParaRPr/>
          </a:p>
        </p:txBody>
      </p:sp>
      <p:sp>
        <p:nvSpPr>
          <p:cNvPr id="229" name="Google Shape;229;p24"/>
          <p:cNvSpPr/>
          <p:nvPr/>
        </p:nvSpPr>
        <p:spPr>
          <a:xfrm>
            <a:off x="5282584" y="5874375"/>
            <a:ext cx="983226" cy="64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Prada</a:t>
            </a:r>
            <a:endParaRPr/>
          </a:p>
        </p:txBody>
      </p:sp>
      <p:sp>
        <p:nvSpPr>
          <p:cNvPr id="230" name="Google Shape;230;p24"/>
          <p:cNvSpPr/>
          <p:nvPr/>
        </p:nvSpPr>
        <p:spPr>
          <a:xfrm>
            <a:off x="5282584" y="5049691"/>
            <a:ext cx="983226" cy="64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Louis Vuitton</a:t>
            </a:r>
            <a:endParaRPr/>
          </a:p>
        </p:txBody>
      </p:sp>
      <p:cxnSp>
        <p:nvCxnSpPr>
          <p:cNvPr id="231" name="Google Shape;231;p24"/>
          <p:cNvCxnSpPr/>
          <p:nvPr/>
        </p:nvCxnSpPr>
        <p:spPr>
          <a:xfrm>
            <a:off x="4609690" y="3224568"/>
            <a:ext cx="0" cy="2974272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2" name="Google Shape;232;p24"/>
          <p:cNvCxnSpPr>
            <a:endCxn id="229" idx="1"/>
          </p:cNvCxnSpPr>
          <p:nvPr/>
        </p:nvCxnSpPr>
        <p:spPr>
          <a:xfrm>
            <a:off x="4609684" y="6198840"/>
            <a:ext cx="672900" cy="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3" name="Google Shape;233;p24"/>
          <p:cNvCxnSpPr>
            <a:endCxn id="230" idx="1"/>
          </p:cNvCxnSpPr>
          <p:nvPr/>
        </p:nvCxnSpPr>
        <p:spPr>
          <a:xfrm>
            <a:off x="4609684" y="5374156"/>
            <a:ext cx="672900" cy="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4" name="Google Shape;234;p24"/>
          <p:cNvCxnSpPr>
            <a:endCxn id="228" idx="1"/>
          </p:cNvCxnSpPr>
          <p:nvPr/>
        </p:nvCxnSpPr>
        <p:spPr>
          <a:xfrm>
            <a:off x="4609744" y="4549472"/>
            <a:ext cx="650100" cy="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5" name="Google Shape;235;p24"/>
          <p:cNvCxnSpPr>
            <a:endCxn id="227" idx="1"/>
          </p:cNvCxnSpPr>
          <p:nvPr/>
        </p:nvCxnSpPr>
        <p:spPr>
          <a:xfrm>
            <a:off x="4609744" y="3724788"/>
            <a:ext cx="650100" cy="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36" name="Google Shape;236;p24"/>
          <p:cNvSpPr/>
          <p:nvPr/>
        </p:nvSpPr>
        <p:spPr>
          <a:xfrm>
            <a:off x="10056761" y="3365902"/>
            <a:ext cx="1052049" cy="621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GPS</a:t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10057985" y="4156182"/>
            <a:ext cx="1052049" cy="621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 Us</a:t>
            </a:r>
            <a:endParaRPr/>
          </a:p>
        </p:txBody>
      </p:sp>
      <p:cxnSp>
        <p:nvCxnSpPr>
          <p:cNvPr id="238" name="Google Shape;238;p24"/>
          <p:cNvCxnSpPr/>
          <p:nvPr/>
        </p:nvCxnSpPr>
        <p:spPr>
          <a:xfrm>
            <a:off x="9201355" y="3201215"/>
            <a:ext cx="0" cy="1265916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9" name="Google Shape;239;p24"/>
          <p:cNvCxnSpPr>
            <a:endCxn id="236" idx="1"/>
          </p:cNvCxnSpPr>
          <p:nvPr/>
        </p:nvCxnSpPr>
        <p:spPr>
          <a:xfrm flipH="1" rot="10800000">
            <a:off x="9201461" y="3676851"/>
            <a:ext cx="855300" cy="24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0" name="Google Shape;240;p24"/>
          <p:cNvCxnSpPr>
            <a:endCxn id="237" idx="1"/>
          </p:cNvCxnSpPr>
          <p:nvPr/>
        </p:nvCxnSpPr>
        <p:spPr>
          <a:xfrm>
            <a:off x="9201485" y="4467131"/>
            <a:ext cx="856500" cy="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1" name="Google Shape;241;p24"/>
          <p:cNvCxnSpPr>
            <a:stCxn id="218" idx="2"/>
            <a:endCxn id="226" idx="0"/>
          </p:cNvCxnSpPr>
          <p:nvPr/>
        </p:nvCxnSpPr>
        <p:spPr>
          <a:xfrm>
            <a:off x="3302000" y="3201217"/>
            <a:ext cx="0" cy="648000"/>
          </a:xfrm>
          <a:prstGeom prst="straightConnector1">
            <a:avLst/>
          </a:prstGeom>
          <a:noFill/>
          <a:ln cap="flat" cmpd="sng" w="9525">
            <a:solidFill>
              <a:srgbClr val="E24D1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"/>
          <p:cNvSpPr/>
          <p:nvPr/>
        </p:nvSpPr>
        <p:spPr>
          <a:xfrm>
            <a:off x="3048" y="0"/>
            <a:ext cx="12189000" cy="6858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7" name="Google Shape;247;p5"/>
          <p:cNvSpPr/>
          <p:nvPr/>
        </p:nvSpPr>
        <p:spPr>
          <a:xfrm>
            <a:off x="-95952" y="0"/>
            <a:ext cx="12189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8" name="Google Shape;248;p5"/>
          <p:cNvSpPr txBox="1"/>
          <p:nvPr>
            <p:ph type="title"/>
          </p:nvPr>
        </p:nvSpPr>
        <p:spPr>
          <a:xfrm>
            <a:off x="2561241" y="42036"/>
            <a:ext cx="70695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WEBSITE STRUCTURE</a:t>
            </a:r>
            <a:endParaRPr/>
          </a:p>
        </p:txBody>
      </p:sp>
      <p:grpSp>
        <p:nvGrpSpPr>
          <p:cNvPr id="249" name="Google Shape;249;p5"/>
          <p:cNvGrpSpPr/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50" name="Google Shape;250;p5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19394" y="15241"/>
              <a:ext cx="2190406" cy="3331191"/>
            </a:xfrm>
            <a:custGeom>
              <a:rect b="b" l="l" r="r" t="t"/>
              <a:pathLst>
                <a:path extrusionOk="0" h="5012722" w="3296088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10849" y="15178"/>
              <a:ext cx="1978674" cy="3074959"/>
            </a:xfrm>
            <a:custGeom>
              <a:rect b="b" l="l" r="r" t="t"/>
              <a:pathLst>
                <a:path extrusionOk="0" h="4627149" w="2977477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25092" y="15178"/>
              <a:ext cx="1566146" cy="2737264"/>
            </a:xfrm>
            <a:custGeom>
              <a:rect b="b" l="l" r="r" t="t"/>
              <a:pathLst>
                <a:path extrusionOk="0" h="4118991" w="2356712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10849" y="15178"/>
              <a:ext cx="1368431" cy="2644975"/>
            </a:xfrm>
            <a:custGeom>
              <a:rect b="b" l="l" r="r" t="t"/>
              <a:pathLst>
                <a:path extrusionOk="0" h="3980116" w="2059193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8825" y="543780"/>
              <a:ext cx="494287" cy="1905590"/>
            </a:xfrm>
            <a:custGeom>
              <a:rect b="b" l="l" r="r" t="t"/>
              <a:pathLst>
                <a:path extrusionOk="0" h="2867501" w="743796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10849" y="672286"/>
              <a:ext cx="396930" cy="1690303"/>
            </a:xfrm>
            <a:custGeom>
              <a:rect b="b" l="l" r="r" t="t"/>
              <a:pathLst>
                <a:path extrusionOk="0" h="2543540" w="597294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23002" y="881264"/>
              <a:ext cx="258791" cy="1336561"/>
            </a:xfrm>
            <a:custGeom>
              <a:rect b="b" l="l" r="r" t="t"/>
              <a:pathLst>
                <a:path extrusionOk="0" h="2011236" w="389425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cap="rnd" cmpd="sng" w="9525">
              <a:solidFill>
                <a:schemeClr val="accent2">
                  <a:alpha val="49411"/>
                </a:schemeClr>
              </a:solidFill>
              <a:prstDash val="lg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" name="Google Shape;258;p5"/>
          <p:cNvGrpSpPr/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59" name="Google Shape;259;p5"/>
            <p:cNvSpPr/>
            <p:nvPr/>
          </p:nvSpPr>
          <p:spPr>
            <a:xfrm>
              <a:off x="10439256" y="6178637"/>
              <a:ext cx="1482102" cy="679363"/>
            </a:xfrm>
            <a:custGeom>
              <a:rect b="b" l="l" r="r" t="t"/>
              <a:pathLst>
                <a:path extrusionOk="0" h="679363" w="1482102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grpSp>
          <p:nvGrpSpPr>
            <p:cNvPr id="260" name="Google Shape;260;p5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</p:grpSpPr>
          <p:sp>
            <p:nvSpPr>
              <p:cNvPr id="261" name="Google Shape;261;p5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rect b="b" l="l" r="r" t="t"/>
                <a:pathLst>
                  <a:path extrusionOk="0" h="3989641" w="3946874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rect b="b" l="l" r="r" t="t"/>
                <a:pathLst>
                  <a:path extrusionOk="0" h="2985611" w="3665410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rect b="b" l="l" r="r" t="t"/>
                <a:pathLst>
                  <a:path extrusionOk="0" h="199072" w="285940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5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rect b="b" l="l" r="r" t="t"/>
                <a:pathLst>
                  <a:path extrusionOk="0" h="381190" w="655796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rect b="b" l="l" r="r" t="t"/>
                <a:pathLst>
                  <a:path extrusionOk="0" h="1544764" w="2907315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5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rect b="b" l="l" r="r" t="t"/>
                <a:pathLst>
                  <a:path extrusionOk="0" h="1952434" w="3168300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rect b="b" l="l" r="r" t="t"/>
                <a:pathLst>
                  <a:path extrusionOk="0" h="2452020" w="335680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cap="rnd" cmpd="sng" w="9525">
                <a:solidFill>
                  <a:schemeClr val="accent2">
                    <a:alpha val="34509"/>
                  </a:schemeClr>
                </a:solidFill>
                <a:prstDash val="lgDash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" name="Google Shape;268;p5"/>
            <p:cNvSpPr/>
            <p:nvPr/>
          </p:nvSpPr>
          <p:spPr>
            <a:xfrm>
              <a:off x="7980400" y="5197178"/>
              <a:ext cx="4211600" cy="1660822"/>
            </a:xfrm>
            <a:custGeom>
              <a:rect b="b" l="l" r="r" t="t"/>
              <a:pathLst>
                <a:path extrusionOk="0" h="1660822" w="4211600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" name="Google Shape;269;p5"/>
          <p:cNvSpPr txBox="1"/>
          <p:nvPr/>
        </p:nvSpPr>
        <p:spPr>
          <a:xfrm>
            <a:off x="483350" y="1997550"/>
            <a:ext cx="38097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1.Home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2.Product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3.Product Details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4.Compare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5.Contact Us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0750" y="1706725"/>
            <a:ext cx="7310349" cy="378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"/>
          <p:cNvSpPr txBox="1"/>
          <p:nvPr>
            <p:ph type="title"/>
          </p:nvPr>
        </p:nvSpPr>
        <p:spPr>
          <a:xfrm>
            <a:off x="4686300" y="349646"/>
            <a:ext cx="2409825" cy="66278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Nextag</a:t>
            </a:r>
            <a:endParaRPr/>
          </a:p>
        </p:txBody>
      </p:sp>
      <p:pic>
        <p:nvPicPr>
          <p:cNvPr id="276" name="Google Shape;27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3600450"/>
            <a:ext cx="5930862" cy="30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64828"/>
            <a:ext cx="5791198" cy="2995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7"/>
          <p:cNvSpPr txBox="1"/>
          <p:nvPr>
            <p:ph type="title"/>
          </p:nvPr>
        </p:nvSpPr>
        <p:spPr>
          <a:xfrm>
            <a:off x="4762500" y="249237"/>
            <a:ext cx="2667000" cy="844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Product</a:t>
            </a:r>
            <a:endParaRPr/>
          </a:p>
        </p:txBody>
      </p:sp>
      <p:pic>
        <p:nvPicPr>
          <p:cNvPr id="283" name="Google Shape;28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5361" y="1865312"/>
            <a:ext cx="6820800" cy="3516313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7"/>
          <p:cNvSpPr txBox="1"/>
          <p:nvPr/>
        </p:nvSpPr>
        <p:spPr>
          <a:xfrm>
            <a:off x="418200" y="2900937"/>
            <a:ext cx="469811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can search for product names, or search for products by brands.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/>
          <p:nvPr>
            <p:ph type="title"/>
          </p:nvPr>
        </p:nvSpPr>
        <p:spPr>
          <a:xfrm>
            <a:off x="3524642" y="190054"/>
            <a:ext cx="5142716" cy="9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Oswald"/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Product Details</a:t>
            </a:r>
            <a:endParaRPr/>
          </a:p>
        </p:txBody>
      </p:sp>
      <p:sp>
        <p:nvSpPr>
          <p:cNvPr id="290" name="Google Shape;290;p8"/>
          <p:cNvSpPr txBox="1"/>
          <p:nvPr/>
        </p:nvSpPr>
        <p:spPr>
          <a:xfrm>
            <a:off x="6096001" y="1768376"/>
            <a:ext cx="37338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can view multiple photos by clicking the arrow in the lower right corner of the photo.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8"/>
          <p:cNvSpPr txBox="1"/>
          <p:nvPr/>
        </p:nvSpPr>
        <p:spPr>
          <a:xfrm>
            <a:off x="6096001" y="2769394"/>
            <a:ext cx="37338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you click on the registration button, you can download an </a:t>
            </a:r>
            <a:r>
              <a:rPr lang="en-US" sz="1800">
                <a:solidFill>
                  <a:schemeClr val="dk1"/>
                </a:solidFill>
              </a:rPr>
              <a:t>P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DF file containing product information.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1149" y="3889574"/>
            <a:ext cx="5142717" cy="260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675" y="1640850"/>
            <a:ext cx="4635002" cy="232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122100"/>
            <a:ext cx="4677276" cy="250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xploreVTI">
  <a:themeElements>
    <a:clrScheme name="Custom 33">
      <a:dk1>
        <a:srgbClr val="000000"/>
      </a:dk1>
      <a:lt1>
        <a:srgbClr val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2024-01-26T06:53:30Z</dcterms:created>
  <dc:creator>Vân Nguyễn</dc:creator>
</cp:coreProperties>
</file>